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4048" y="-10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691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17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033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705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810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976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1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456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2444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83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072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FDA3-703C-C648-B18C-8F0D264A9316}" type="datetimeFigureOut">
              <a:rPr kumimoji="1" lang="ja-JP" altLang="en-US" smtClean="0"/>
              <a:t>15/02/26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D8545-DF82-7B4F-8E15-A26C398AEE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419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1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270" y="7761640"/>
            <a:ext cx="6781800" cy="25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14881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2015-02-26T08:22:43Z</dcterms:created>
  <dcterms:modified xsi:type="dcterms:W3CDTF">2015-02-26T08:23:40Z</dcterms:modified>
</cp:coreProperties>
</file>